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94" r:id="rId2"/>
    <p:sldId id="295" r:id="rId3"/>
    <p:sldId id="379" r:id="rId4"/>
    <p:sldId id="296" r:id="rId5"/>
    <p:sldId id="380" r:id="rId6"/>
    <p:sldId id="389" r:id="rId7"/>
    <p:sldId id="381" r:id="rId8"/>
    <p:sldId id="378" r:id="rId9"/>
    <p:sldId id="383" r:id="rId10"/>
    <p:sldId id="384" r:id="rId11"/>
    <p:sldId id="385" r:id="rId12"/>
    <p:sldId id="382" r:id="rId13"/>
    <p:sldId id="387" r:id="rId14"/>
    <p:sldId id="386" r:id="rId15"/>
    <p:sldId id="293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287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35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17" r:id="rId104"/>
    <p:sldId id="297" r:id="rId105"/>
    <p:sldId id="298" r:id="rId106"/>
    <p:sldId id="299" r:id="rId107"/>
    <p:sldId id="300" r:id="rId108"/>
    <p:sldId id="301" r:id="rId109"/>
    <p:sldId id="302" r:id="rId110"/>
    <p:sldId id="303" r:id="rId111"/>
    <p:sldId id="304" r:id="rId112"/>
    <p:sldId id="305" r:id="rId113"/>
    <p:sldId id="306" r:id="rId114"/>
    <p:sldId id="307" r:id="rId115"/>
    <p:sldId id="308" r:id="rId116"/>
    <p:sldId id="309" r:id="rId117"/>
    <p:sldId id="310" r:id="rId118"/>
    <p:sldId id="311" r:id="rId119"/>
    <p:sldId id="312" r:id="rId120"/>
    <p:sldId id="313" r:id="rId121"/>
    <p:sldId id="314" r:id="rId122"/>
    <p:sldId id="315" r:id="rId123"/>
    <p:sldId id="316" r:id="rId124"/>
    <p:sldId id="361" r:id="rId125"/>
    <p:sldId id="359" r:id="rId1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85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1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674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8390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870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171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825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2446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55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289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3942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9678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23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0602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154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4627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1380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3575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51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8608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61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5052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8629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379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023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8633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772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953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3832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007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376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6201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222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834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7731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893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8022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1153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5938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0203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01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5800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9479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7953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5108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92324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1283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985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0044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0849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00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9789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7185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37453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91454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48761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00208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15489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27912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9877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60194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9878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71835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0466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8978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83699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195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92010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73908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985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801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8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8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8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2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서희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1547813"/>
            <a:ext cx="11601450" cy="335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3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25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324350" y="4649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0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13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1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8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/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5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5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</a:t>
            </a:r>
            <a:r>
              <a:rPr lang="ko-KR" altLang="en-US" dirty="0"/>
              <a:t>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709738"/>
            <a:ext cx="115157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49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6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1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9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74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2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90975" y="2852936"/>
            <a:ext cx="6436665" cy="2145310"/>
          </a:xfrm>
        </p:spPr>
        <p:txBody>
          <a:bodyPr/>
          <a:lstStyle/>
          <a:p>
            <a:r>
              <a:rPr lang="en-US" altLang="ko-KR" b="1" dirty="0" smtClean="0"/>
              <a:t>DB ERD </a:t>
            </a:r>
            <a:r>
              <a:rPr lang="ko-KR" altLang="en-US" b="1" dirty="0" smtClean="0"/>
              <a:t>초안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2500" dirty="0" smtClean="0"/>
              <a:t>e-Zone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872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51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err="1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618" y="881062"/>
            <a:ext cx="8203082" cy="565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79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90975" y="2852936"/>
            <a:ext cx="6436665" cy="2145310"/>
          </a:xfrm>
        </p:spPr>
        <p:txBody>
          <a:bodyPr/>
          <a:lstStyle/>
          <a:p>
            <a:r>
              <a:rPr lang="ko-KR" altLang="en-US" b="1" dirty="0" smtClean="0"/>
              <a:t>화면 설계 및 구현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2500" dirty="0" smtClean="0"/>
              <a:t>e-Zone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8469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135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8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2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9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42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</a:t>
            </a:r>
            <a:r>
              <a:rPr lang="ko-KR" altLang="en-US" sz="3200" dirty="0"/>
              <a:t>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ERD </a:t>
            </a:r>
            <a:r>
              <a:rPr lang="ko-KR" altLang="en-US" sz="3200" dirty="0" smtClean="0"/>
              <a:t>초안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smtClean="0"/>
              <a:t>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10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29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87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79946"/>
              </p:ext>
            </p:extLst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3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46063"/>
              </p:ext>
            </p:extLst>
          </p:nvPr>
        </p:nvGraphicFramePr>
        <p:xfrm>
          <a:off x="8213589" y="356415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61159"/>
              </p:ext>
            </p:extLst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27588"/>
              </p:ext>
            </p:extLst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12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7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6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07922"/>
              </p:ext>
            </p:extLst>
          </p:nvPr>
        </p:nvGraphicFramePr>
        <p:xfrm>
          <a:off x="8376573" y="244417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73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691032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1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5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2500" dirty="0" smtClean="0"/>
              <a:t>e-Zone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531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093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60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7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90975" y="2852936"/>
            <a:ext cx="6436665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2500" dirty="0" smtClean="0"/>
              <a:t>e-Zone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7217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97" y="2194678"/>
            <a:ext cx="4684579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7" y="3672389"/>
            <a:ext cx="4684579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42" y="2960752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14563" y="3305890"/>
            <a:ext cx="13628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0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ko-KR" dirty="0" err="1">
                <a:solidFill>
                  <a:schemeClr val="dk1"/>
                </a:solidFill>
              </a:rPr>
              <a:t>sh_user_w_semiPay</a:t>
            </a:r>
            <a:endParaRPr lang="en-US" altLang="ko-KR" dirty="0">
              <a:solidFill>
                <a:schemeClr val="dk1"/>
              </a:solidFill>
            </a:endParaRPr>
          </a:p>
        </p:txBody>
      </p:sp>
      <p:graphicFrame>
        <p:nvGraphicFramePr>
          <p:cNvPr id="2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5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7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endParaRPr lang="ko-KR" altLang="en-US" dirty="0"/>
          </a:p>
        </p:txBody>
      </p:sp>
      <p:pic>
        <p:nvPicPr>
          <p:cNvPr id="67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14" y="2472923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58;p13"/>
          <p:cNvSpPr txBox="1"/>
          <p:nvPr/>
        </p:nvSpPr>
        <p:spPr>
          <a:xfrm>
            <a:off x="39777" y="3842235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69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8271" y="2413506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1;p13"/>
          <p:cNvSpPr txBox="1"/>
          <p:nvPr/>
        </p:nvSpPr>
        <p:spPr>
          <a:xfrm>
            <a:off x="11004271" y="3702684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71" name="Google Shape;101;p13"/>
          <p:cNvCxnSpPr>
            <a:stCxn id="69" idx="1"/>
            <a:endCxn id="119" idx="3"/>
          </p:cNvCxnSpPr>
          <p:nvPr/>
        </p:nvCxnSpPr>
        <p:spPr>
          <a:xfrm flipH="1">
            <a:off x="9955921" y="3121506"/>
            <a:ext cx="1362350" cy="32885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103;p13"/>
          <p:cNvCxnSpPr>
            <a:stCxn id="69" idx="1"/>
            <a:endCxn id="76" idx="3"/>
          </p:cNvCxnSpPr>
          <p:nvPr/>
        </p:nvCxnSpPr>
        <p:spPr>
          <a:xfrm flipH="1" flipV="1">
            <a:off x="9889246" y="3051515"/>
            <a:ext cx="1429025" cy="699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104;p13"/>
          <p:cNvCxnSpPr>
            <a:stCxn id="69" idx="1"/>
            <a:endCxn id="74" idx="3"/>
          </p:cNvCxnSpPr>
          <p:nvPr/>
        </p:nvCxnSpPr>
        <p:spPr>
          <a:xfrm flipH="1">
            <a:off x="9889246" y="3121506"/>
            <a:ext cx="1429025" cy="8392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105;p13"/>
          <p:cNvSpPr/>
          <p:nvPr/>
        </p:nvSpPr>
        <p:spPr>
          <a:xfrm>
            <a:off x="8019646" y="3704803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75" name="Google Shape;114;p13"/>
          <p:cNvSpPr/>
          <p:nvPr/>
        </p:nvSpPr>
        <p:spPr>
          <a:xfrm>
            <a:off x="8086321" y="531743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76" name="Google Shape;96;p13"/>
          <p:cNvSpPr/>
          <p:nvPr/>
        </p:nvSpPr>
        <p:spPr>
          <a:xfrm>
            <a:off x="8019646" y="279551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77" name="Google Shape;116;p13"/>
          <p:cNvCxnSpPr>
            <a:cxnSpLocks/>
            <a:stCxn id="69" idx="1"/>
            <a:endCxn id="120" idx="3"/>
          </p:cNvCxnSpPr>
          <p:nvPr/>
        </p:nvCxnSpPr>
        <p:spPr>
          <a:xfrm flipH="1" flipV="1">
            <a:off x="9889246" y="2076405"/>
            <a:ext cx="1429025" cy="10451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17;p13"/>
          <p:cNvCxnSpPr>
            <a:stCxn id="69" idx="1"/>
            <a:endCxn id="75" idx="3"/>
          </p:cNvCxnSpPr>
          <p:nvPr/>
        </p:nvCxnSpPr>
        <p:spPr>
          <a:xfrm flipH="1">
            <a:off x="9955921" y="3121506"/>
            <a:ext cx="1362350" cy="24519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413884" y="371501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8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413884" y="545388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67" idx="3"/>
            <a:endCxn id="79" idx="1"/>
          </p:cNvCxnSpPr>
          <p:nvPr/>
        </p:nvCxnSpPr>
        <p:spPr>
          <a:xfrm>
            <a:off x="783614" y="3180923"/>
            <a:ext cx="630270" cy="7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67" idx="3"/>
            <a:endCxn id="80" idx="1"/>
          </p:cNvCxnSpPr>
          <p:nvPr/>
        </p:nvCxnSpPr>
        <p:spPr>
          <a:xfrm>
            <a:off x="783614" y="3180923"/>
            <a:ext cx="630270" cy="247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626616" y="371796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413884" y="266920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67" idx="3"/>
            <a:endCxn id="96" idx="1"/>
          </p:cNvCxnSpPr>
          <p:nvPr/>
        </p:nvCxnSpPr>
        <p:spPr>
          <a:xfrm>
            <a:off x="783614" y="3180923"/>
            <a:ext cx="630270" cy="134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67" idx="3"/>
            <a:endCxn id="84" idx="1"/>
          </p:cNvCxnSpPr>
          <p:nvPr/>
        </p:nvCxnSpPr>
        <p:spPr>
          <a:xfrm flipV="1">
            <a:off x="783614" y="2875276"/>
            <a:ext cx="630270" cy="30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626616" y="1333458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88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413884" y="155734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89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413884" y="627817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9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413884" y="486731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91" name="Google Shape;105;p13"/>
          <p:cNvSpPr/>
          <p:nvPr/>
        </p:nvSpPr>
        <p:spPr>
          <a:xfrm>
            <a:off x="8019646" y="464598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9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626616" y="1782138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9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626616" y="596136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9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626616" y="6410046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9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626616" y="551268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9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413884" y="432113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9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626616" y="506400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98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626616" y="2230818"/>
            <a:ext cx="2219626" cy="42137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</a:t>
            </a:r>
            <a:r>
              <a:rPr lang="ko-KR" altLang="en-US" sz="1300" dirty="0" smtClean="0">
                <a:ea typeface="맑은 고딕"/>
              </a:rPr>
              <a:t>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9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626616" y="416664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10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626616" y="282060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101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626616" y="461532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102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626616" y="3269281"/>
            <a:ext cx="2219626" cy="28026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67" idx="3"/>
            <a:endCxn id="88" idx="1"/>
          </p:cNvCxnSpPr>
          <p:nvPr/>
        </p:nvCxnSpPr>
        <p:spPr>
          <a:xfrm flipV="1">
            <a:off x="783614" y="1763413"/>
            <a:ext cx="630270" cy="141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67" idx="3"/>
            <a:endCxn id="90" idx="1"/>
          </p:cNvCxnSpPr>
          <p:nvPr/>
        </p:nvCxnSpPr>
        <p:spPr>
          <a:xfrm>
            <a:off x="783614" y="3180923"/>
            <a:ext cx="630270" cy="189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67" idx="3"/>
            <a:endCxn id="89" idx="1"/>
          </p:cNvCxnSpPr>
          <p:nvPr/>
        </p:nvCxnSpPr>
        <p:spPr>
          <a:xfrm>
            <a:off x="783614" y="3180923"/>
            <a:ext cx="630270" cy="330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 flipV="1">
            <a:off x="3633510" y="1473593"/>
            <a:ext cx="993106" cy="289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8" idx="3"/>
            <a:endCxn id="92" idx="1"/>
          </p:cNvCxnSpPr>
          <p:nvPr/>
        </p:nvCxnSpPr>
        <p:spPr>
          <a:xfrm>
            <a:off x="3633510" y="1763413"/>
            <a:ext cx="993106" cy="15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4" idx="3"/>
            <a:endCxn id="98" idx="1"/>
          </p:cNvCxnSpPr>
          <p:nvPr/>
        </p:nvCxnSpPr>
        <p:spPr>
          <a:xfrm flipV="1">
            <a:off x="3633510" y="2441504"/>
            <a:ext cx="993106" cy="43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4" idx="3"/>
            <a:endCxn id="100" idx="1"/>
          </p:cNvCxnSpPr>
          <p:nvPr/>
        </p:nvCxnSpPr>
        <p:spPr>
          <a:xfrm>
            <a:off x="3633510" y="2875276"/>
            <a:ext cx="993106" cy="8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4" idx="3"/>
            <a:endCxn id="102" idx="1"/>
          </p:cNvCxnSpPr>
          <p:nvPr/>
        </p:nvCxnSpPr>
        <p:spPr>
          <a:xfrm>
            <a:off x="3633510" y="2875276"/>
            <a:ext cx="993106" cy="534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>
          <a:xfrm flipV="1">
            <a:off x="3633510" y="3858096"/>
            <a:ext cx="993106" cy="6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79" idx="3"/>
            <a:endCxn id="99" idx="1"/>
          </p:cNvCxnSpPr>
          <p:nvPr/>
        </p:nvCxnSpPr>
        <p:spPr>
          <a:xfrm>
            <a:off x="3633510" y="3921083"/>
            <a:ext cx="993106" cy="38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79" idx="3"/>
            <a:endCxn id="101" idx="1"/>
          </p:cNvCxnSpPr>
          <p:nvPr/>
        </p:nvCxnSpPr>
        <p:spPr>
          <a:xfrm>
            <a:off x="3633510" y="3921083"/>
            <a:ext cx="993106" cy="83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3633510" y="4527205"/>
            <a:ext cx="993106" cy="67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0" idx="3"/>
            <a:endCxn id="95" idx="1"/>
          </p:cNvCxnSpPr>
          <p:nvPr/>
        </p:nvCxnSpPr>
        <p:spPr>
          <a:xfrm flipV="1">
            <a:off x="3633510" y="5652816"/>
            <a:ext cx="993106" cy="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9" idx="3"/>
            <a:endCxn id="95" idx="1"/>
          </p:cNvCxnSpPr>
          <p:nvPr/>
        </p:nvCxnSpPr>
        <p:spPr>
          <a:xfrm flipV="1">
            <a:off x="3633510" y="5652816"/>
            <a:ext cx="993106" cy="83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3633510" y="6101496"/>
            <a:ext cx="993106" cy="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89" idx="3"/>
            <a:endCxn id="94" idx="1"/>
          </p:cNvCxnSpPr>
          <p:nvPr/>
        </p:nvCxnSpPr>
        <p:spPr>
          <a:xfrm>
            <a:off x="3633510" y="6484244"/>
            <a:ext cx="993106" cy="6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Google Shape;96;p13"/>
          <p:cNvSpPr/>
          <p:nvPr/>
        </p:nvSpPr>
        <p:spPr>
          <a:xfrm>
            <a:off x="8086321" y="6154046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120" name="Google Shape;96;p13"/>
          <p:cNvSpPr/>
          <p:nvPr/>
        </p:nvSpPr>
        <p:spPr>
          <a:xfrm>
            <a:off x="8019646" y="182040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  <a:endParaRPr lang="ko-KR" altLang="en-US" sz="1400" dirty="0"/>
          </a:p>
        </p:txBody>
      </p:sp>
      <p:cxnSp>
        <p:nvCxnSpPr>
          <p:cNvPr id="121" name="Google Shape;103;p13"/>
          <p:cNvCxnSpPr>
            <a:stCxn id="76" idx="1"/>
            <a:endCxn id="87" idx="3"/>
          </p:cNvCxnSpPr>
          <p:nvPr/>
        </p:nvCxnSpPr>
        <p:spPr>
          <a:xfrm flipH="1" flipV="1">
            <a:off x="6846242" y="1473593"/>
            <a:ext cx="1173404" cy="15779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03;p13"/>
          <p:cNvCxnSpPr>
            <a:stCxn id="76" idx="1"/>
            <a:endCxn id="92" idx="3"/>
          </p:cNvCxnSpPr>
          <p:nvPr/>
        </p:nvCxnSpPr>
        <p:spPr>
          <a:xfrm flipH="1" flipV="1">
            <a:off x="6846242" y="1922273"/>
            <a:ext cx="1173404" cy="11292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03;p13"/>
          <p:cNvCxnSpPr>
            <a:stCxn id="74" idx="1"/>
            <a:endCxn id="98" idx="3"/>
          </p:cNvCxnSpPr>
          <p:nvPr/>
        </p:nvCxnSpPr>
        <p:spPr>
          <a:xfrm flipH="1" flipV="1">
            <a:off x="6846242" y="2441504"/>
            <a:ext cx="1173404" cy="1519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03;p13"/>
          <p:cNvCxnSpPr>
            <a:stCxn id="74" idx="1"/>
            <a:endCxn id="100" idx="3"/>
          </p:cNvCxnSpPr>
          <p:nvPr/>
        </p:nvCxnSpPr>
        <p:spPr>
          <a:xfrm flipH="1" flipV="1">
            <a:off x="6846242" y="2960736"/>
            <a:ext cx="1173404" cy="10000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03;p13"/>
          <p:cNvCxnSpPr>
            <a:stCxn id="91" idx="1"/>
            <a:endCxn id="83" idx="3"/>
          </p:cNvCxnSpPr>
          <p:nvPr/>
        </p:nvCxnSpPr>
        <p:spPr>
          <a:xfrm flipH="1" flipV="1">
            <a:off x="6846242" y="3858096"/>
            <a:ext cx="1173404" cy="10438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03;p13"/>
          <p:cNvCxnSpPr>
            <a:stCxn id="75" idx="1"/>
            <a:endCxn id="95" idx="3"/>
          </p:cNvCxnSpPr>
          <p:nvPr/>
        </p:nvCxnSpPr>
        <p:spPr>
          <a:xfrm flipH="1">
            <a:off x="6846242" y="5573438"/>
            <a:ext cx="1240079" cy="793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03;p13"/>
          <p:cNvCxnSpPr>
            <a:stCxn id="75" idx="1"/>
            <a:endCxn id="93" idx="3"/>
          </p:cNvCxnSpPr>
          <p:nvPr/>
        </p:nvCxnSpPr>
        <p:spPr>
          <a:xfrm flipH="1">
            <a:off x="6846242" y="5573438"/>
            <a:ext cx="1240079" cy="5280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03;p13"/>
          <p:cNvCxnSpPr>
            <a:stCxn id="75" idx="1"/>
            <a:endCxn id="94" idx="3"/>
          </p:cNvCxnSpPr>
          <p:nvPr/>
        </p:nvCxnSpPr>
        <p:spPr>
          <a:xfrm flipH="1">
            <a:off x="6846242" y="5573438"/>
            <a:ext cx="1240079" cy="9767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04;p13"/>
          <p:cNvCxnSpPr>
            <a:stCxn id="69" idx="1"/>
            <a:endCxn id="91" idx="3"/>
          </p:cNvCxnSpPr>
          <p:nvPr/>
        </p:nvCxnSpPr>
        <p:spPr>
          <a:xfrm flipH="1">
            <a:off x="9889246" y="3121506"/>
            <a:ext cx="1429025" cy="1780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3251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8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/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452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/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434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528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360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/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70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990975" y="2852936"/>
            <a:ext cx="6436665" cy="2145310"/>
          </a:xfrm>
        </p:spPr>
        <p:txBody>
          <a:bodyPr/>
          <a:lstStyle/>
          <a:p>
            <a:r>
              <a:rPr lang="ko-KR" altLang="en-US" b="1" dirty="0" smtClean="0"/>
              <a:t>요구사항 정의서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2500" dirty="0" smtClean="0"/>
              <a:t>e-Zone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72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805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/>
          </p:nvPr>
        </p:nvGraphicFramePr>
        <p:xfrm>
          <a:off x="8843382" y="83671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/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/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554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35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484555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21686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114800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448748" y="3786691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743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4133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6024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184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996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30785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061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63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1600200"/>
            <a:ext cx="1128712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9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9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6502" y="381000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90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28800" y="1850069"/>
            <a:ext cx="286871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1383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93654" y="159571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380567" y="303231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1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28782" y="5062828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1374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49081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258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216535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53666" y="34908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243428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577376" y="4866039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943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39352" y="1957104"/>
            <a:ext cx="1680883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4535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3869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83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형준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052513"/>
            <a:ext cx="1151572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7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230878" y="1507839"/>
            <a:ext cx="2145255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0624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01323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24953" y="1332807"/>
            <a:ext cx="4253753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65627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543702"/>
            <a:ext cx="1541929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21432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/>
          </p:nvPr>
        </p:nvGraphicFramePr>
        <p:xfrm>
          <a:off x="8843382" y="8367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291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451146"/>
            <a:ext cx="1541929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135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/>
          </p:nvPr>
        </p:nvGraphicFramePr>
        <p:xfrm>
          <a:off x="8843382" y="836712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284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0237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9797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6514418" y="550783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6168</Words>
  <Application>Microsoft Office PowerPoint</Application>
  <PresentationFormat>사용자 지정</PresentationFormat>
  <Paragraphs>2588</Paragraphs>
  <Slides>125</Slides>
  <Notes>81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26" baseType="lpstr">
      <vt:lpstr>Office 테마</vt:lpstr>
      <vt:lpstr>e – Zone </vt:lpstr>
      <vt:lpstr>목차</vt:lpstr>
      <vt:lpstr>주제 선정 </vt:lpstr>
      <vt:lpstr>주제 선정 이유</vt:lpstr>
      <vt:lpstr>유저 플로우 </vt:lpstr>
      <vt:lpstr>유저 플로우- 기범</vt:lpstr>
      <vt:lpstr>요구사항 정의서 </vt:lpstr>
      <vt:lpstr>요구사항 정의서 - 기범</vt:lpstr>
      <vt:lpstr>요구사항 정의서 - 형준</vt:lpstr>
      <vt:lpstr>요구사항 정의서 - 서희</vt:lpstr>
      <vt:lpstr>요구사항 정의서 - 현태</vt:lpstr>
      <vt:lpstr>DB ERD 초안 </vt:lpstr>
      <vt:lpstr>ERD</vt:lpstr>
      <vt:lpstr>화면 설계 및 구현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이번 주 FeedBack</vt:lpstr>
      <vt:lpstr>THANK 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13</cp:revision>
  <dcterms:created xsi:type="dcterms:W3CDTF">2020-04-02T06:13:26Z</dcterms:created>
  <dcterms:modified xsi:type="dcterms:W3CDTF">2020-02-02T07:19:22Z</dcterms:modified>
</cp:coreProperties>
</file>